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6"/>
  </p:notesMasterIdLst>
  <p:sldIdLst>
    <p:sldId id="256" r:id="rId2"/>
    <p:sldId id="947" r:id="rId3"/>
    <p:sldId id="763" r:id="rId4"/>
    <p:sldId id="579" r:id="rId5"/>
    <p:sldId id="664" r:id="rId6"/>
    <p:sldId id="566" r:id="rId7"/>
    <p:sldId id="564" r:id="rId8"/>
    <p:sldId id="565" r:id="rId9"/>
    <p:sldId id="499" r:id="rId10"/>
    <p:sldId id="508" r:id="rId11"/>
    <p:sldId id="557" r:id="rId12"/>
    <p:sldId id="841" r:id="rId13"/>
    <p:sldId id="667" r:id="rId14"/>
    <p:sldId id="681" r:id="rId15"/>
    <p:sldId id="668" r:id="rId16"/>
    <p:sldId id="703" r:id="rId17"/>
    <p:sldId id="707" r:id="rId18"/>
    <p:sldId id="709" r:id="rId19"/>
    <p:sldId id="957" r:id="rId20"/>
    <p:sldId id="1025" r:id="rId21"/>
    <p:sldId id="584" r:id="rId22"/>
    <p:sldId id="509" r:id="rId23"/>
    <p:sldId id="662" r:id="rId24"/>
    <p:sldId id="578" r:id="rId25"/>
    <p:sldId id="510" r:id="rId26"/>
    <p:sldId id="549" r:id="rId27"/>
    <p:sldId id="577" r:id="rId28"/>
    <p:sldId id="572" r:id="rId29"/>
    <p:sldId id="1031" r:id="rId30"/>
    <p:sldId id="1028" r:id="rId31"/>
    <p:sldId id="1033" r:id="rId32"/>
    <p:sldId id="1032" r:id="rId33"/>
    <p:sldId id="1029" r:id="rId34"/>
    <p:sldId id="1034" r:id="rId35"/>
    <p:sldId id="591" r:id="rId36"/>
    <p:sldId id="590" r:id="rId37"/>
    <p:sldId id="588" r:id="rId38"/>
    <p:sldId id="589" r:id="rId39"/>
    <p:sldId id="639" r:id="rId40"/>
    <p:sldId id="1020" r:id="rId41"/>
    <p:sldId id="720" r:id="rId42"/>
    <p:sldId id="750" r:id="rId43"/>
    <p:sldId id="520" r:id="rId44"/>
    <p:sldId id="551" r:id="rId45"/>
    <p:sldId id="747" r:id="rId46"/>
    <p:sldId id="553" r:id="rId47"/>
    <p:sldId id="974" r:id="rId48"/>
    <p:sldId id="975" r:id="rId49"/>
    <p:sldId id="973" r:id="rId50"/>
    <p:sldId id="999" r:id="rId51"/>
    <p:sldId id="1000" r:id="rId52"/>
    <p:sldId id="603" r:id="rId53"/>
    <p:sldId id="691" r:id="rId54"/>
    <p:sldId id="612" r:id="rId55"/>
    <p:sldId id="980" r:id="rId56"/>
    <p:sldId id="981" r:id="rId57"/>
    <p:sldId id="982" r:id="rId58"/>
    <p:sldId id="696" r:id="rId59"/>
    <p:sldId id="967" r:id="rId60"/>
    <p:sldId id="1001" r:id="rId61"/>
    <p:sldId id="1002" r:id="rId62"/>
    <p:sldId id="1021" r:id="rId63"/>
    <p:sldId id="641" r:id="rId64"/>
    <p:sldId id="958" r:id="rId65"/>
    <p:sldId id="983" r:id="rId66"/>
    <p:sldId id="969" r:id="rId67"/>
    <p:sldId id="985" r:id="rId68"/>
    <p:sldId id="1022" r:id="rId69"/>
    <p:sldId id="986" r:id="rId70"/>
    <p:sldId id="1019" r:id="rId71"/>
    <p:sldId id="987" r:id="rId72"/>
    <p:sldId id="989" r:id="rId73"/>
    <p:sldId id="844" r:id="rId74"/>
    <p:sldId id="1011" r:id="rId75"/>
    <p:sldId id="733" r:id="rId76"/>
    <p:sldId id="1015" r:id="rId77"/>
    <p:sldId id="1016" r:id="rId78"/>
    <p:sldId id="1017" r:id="rId79"/>
    <p:sldId id="1018" r:id="rId80"/>
    <p:sldId id="736" r:id="rId81"/>
    <p:sldId id="738" r:id="rId82"/>
    <p:sldId id="746" r:id="rId83"/>
    <p:sldId id="734" r:id="rId84"/>
    <p:sldId id="716" r:id="rId85"/>
    <p:sldId id="726" r:id="rId86"/>
    <p:sldId id="727" r:id="rId87"/>
    <p:sldId id="1006" r:id="rId88"/>
    <p:sldId id="723" r:id="rId89"/>
    <p:sldId id="1010" r:id="rId90"/>
    <p:sldId id="1026" r:id="rId91"/>
    <p:sldId id="1027" r:id="rId92"/>
    <p:sldId id="970" r:id="rId93"/>
    <p:sldId id="1009" r:id="rId94"/>
    <p:sldId id="550" r:id="rId9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664"/>
            <p14:sldId id="566"/>
            <p14:sldId id="564"/>
            <p14:sldId id="565"/>
            <p14:sldId id="499"/>
            <p14:sldId id="508"/>
            <p14:sldId id="557"/>
            <p14:sldId id="841"/>
            <p14:sldId id="667"/>
            <p14:sldId id="681"/>
            <p14:sldId id="668"/>
            <p14:sldId id="703"/>
            <p14:sldId id="707"/>
            <p14:sldId id="709"/>
            <p14:sldId id="957"/>
            <p14:sldId id="1025"/>
            <p14:sldId id="584"/>
            <p14:sldId id="509"/>
            <p14:sldId id="662"/>
            <p14:sldId id="578"/>
            <p14:sldId id="510"/>
            <p14:sldId id="549"/>
            <p14:sldId id="577"/>
            <p14:sldId id="572"/>
            <p14:sldId id="1031"/>
            <p14:sldId id="1028"/>
            <p14:sldId id="1033"/>
            <p14:sldId id="1032"/>
            <p14:sldId id="1029"/>
            <p14:sldId id="1034"/>
            <p14:sldId id="591"/>
            <p14:sldId id="590"/>
            <p14:sldId id="588"/>
            <p14:sldId id="589"/>
            <p14:sldId id="639"/>
            <p14:sldId id="1020"/>
            <p14:sldId id="720"/>
            <p14:sldId id="750"/>
            <p14:sldId id="520"/>
            <p14:sldId id="551"/>
            <p14:sldId id="747"/>
            <p14:sldId id="553"/>
            <p14:sldId id="974"/>
            <p14:sldId id="975"/>
            <p14:sldId id="973"/>
            <p14:sldId id="999"/>
            <p14:sldId id="1000"/>
            <p14:sldId id="603"/>
            <p14:sldId id="691"/>
            <p14:sldId id="612"/>
            <p14:sldId id="980"/>
            <p14:sldId id="981"/>
            <p14:sldId id="982"/>
            <p14:sldId id="696"/>
            <p14:sldId id="967"/>
            <p14:sldId id="1001"/>
            <p14:sldId id="1002"/>
            <p14:sldId id="1021"/>
            <p14:sldId id="641"/>
            <p14:sldId id="958"/>
            <p14:sldId id="983"/>
            <p14:sldId id="969"/>
            <p14:sldId id="985"/>
            <p14:sldId id="1022"/>
            <p14:sldId id="986"/>
            <p14:sldId id="1019"/>
            <p14:sldId id="987"/>
            <p14:sldId id="989"/>
            <p14:sldId id="844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716"/>
            <p14:sldId id="726"/>
            <p14:sldId id="727"/>
            <p14:sldId id="1006"/>
            <p14:sldId id="723"/>
            <p14:sldId id="1010"/>
            <p14:sldId id="1026"/>
            <p14:sldId id="1027"/>
            <p14:sldId id="970"/>
            <p14:sldId id="10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28A136"/>
    <a:srgbClr val="41719C"/>
    <a:srgbClr val="025249"/>
    <a:srgbClr val="B58900"/>
    <a:srgbClr val="EF7D1D"/>
    <a:srgbClr val="D6A08C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54"/>
    <p:restoredTop sz="96853" autoAdjust="0"/>
  </p:normalViewPr>
  <p:slideViewPr>
    <p:cSldViewPr snapToGrid="0" snapToObjects="1">
      <p:cViewPr varScale="1">
        <p:scale>
          <a:sx n="162" d="100"/>
          <a:sy n="162" d="100"/>
        </p:scale>
        <p:origin x="216" y="2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46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7886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CyberJUG</a:t>
            </a:r>
            <a:r>
              <a:rPr lang="de-DE" sz="1400" spc="80" dirty="0">
                <a:solidFill>
                  <a:srgbClr val="D4EBE9"/>
                </a:solidFill>
              </a:rPr>
              <a:t> | 22.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00744"/>
            <a:ext cx="5427363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cyberjug-graphql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5416200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für Java-Anwendungen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GraphQL: Architekturbild</a:t>
            </a:r>
          </a:p>
        </p:txBody>
      </p:sp>
      <p:pic>
        <p:nvPicPr>
          <p:cNvPr id="6" name="Grafik 5" descr="Ein Bild, das Objekt, Uhr, sitzend, Monitor enthält.&#10;&#10;Automatisch generierte Beschreibung">
            <a:extLst>
              <a:ext uri="{FF2B5EF4-FFF2-40B4-BE49-F238E27FC236}">
                <a16:creationId xmlns:a16="http://schemas.microsoft.com/office/drawing/2014/main" id="{3078C892-330E-C448-A64F-64F764815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01" y="1778961"/>
            <a:ext cx="6431797" cy="43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71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E966D1F-F54A-554C-918C-5C9A0C43A134}"/>
              </a:ext>
            </a:extLst>
          </p:cNvPr>
          <p:cNvSpPr/>
          <p:nvPr/>
        </p:nvSpPr>
        <p:spPr>
          <a:xfrm>
            <a:off x="630516" y="4454229"/>
            <a:ext cx="2999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...auch online bzw. remote!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 bestimmen, wie und welche Daten zur Verfügung gestellt werden!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75D47E3-3A00-EF4F-911D-AF997E4F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304" y="1841500"/>
            <a:ext cx="7569200" cy="31750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0210DACE-BF43-A848-BE68-57FCD3E67A34}"/>
              </a:ext>
            </a:extLst>
          </p:cNvPr>
          <p:cNvSpPr/>
          <p:nvPr/>
        </p:nvSpPr>
        <p:spPr>
          <a:xfrm>
            <a:off x="2424436" y="5016500"/>
            <a:ext cx="6587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twitter.com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gunnarmorling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status</a:t>
            </a:r>
            <a:r>
              <a:rPr lang="de-DE" sz="1400" dirty="0">
                <a:solidFill>
                  <a:srgbClr val="41719C"/>
                </a:solidFill>
              </a:rPr>
              <a:t>/1304379991044567042</a:t>
            </a:r>
          </a:p>
        </p:txBody>
      </p:sp>
    </p:spTree>
    <p:extLst>
      <p:ext uri="{BB962C8B-B14F-4D97-AF65-F5344CB8AC3E}">
        <p14:creationId xmlns:p14="http://schemas.microsoft.com/office/powerpoint/2010/main" val="3144786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31"/>
          <a:stretch/>
        </p:blipFill>
        <p:spPr>
          <a:xfrm>
            <a:off x="0" y="1691120"/>
            <a:ext cx="50292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9830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1120"/>
            <a:ext cx="99060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88CECB-A015-6549-91BC-28814927FDCD}"/>
              </a:ext>
            </a:extLst>
          </p:cNvPr>
          <p:cNvSpPr txBox="1"/>
          <p:nvPr/>
        </p:nvSpPr>
        <p:spPr>
          <a:xfrm>
            <a:off x="5156200" y="977437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POST)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072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1120"/>
            <a:ext cx="99060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88CECB-A015-6549-91BC-28814927FDCD}"/>
              </a:ext>
            </a:extLst>
          </p:cNvPr>
          <p:cNvSpPr txBox="1"/>
          <p:nvPr/>
        </p:nvSpPr>
        <p:spPr>
          <a:xfrm>
            <a:off x="5156200" y="977437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POST)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C694DF-4819-AE45-8FCD-377434543BA9}"/>
              </a:ext>
            </a:extLst>
          </p:cNvPr>
          <p:cNvSpPr txBox="1"/>
          <p:nvPr/>
        </p:nvSpPr>
        <p:spPr>
          <a:xfrm>
            <a:off x="203200" y="5185953"/>
            <a:ext cx="949960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Was wollen </a:t>
            </a: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überhaupt 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veränderlich sind unsere Daten? Abfrage meines Kontostandes?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 Assets können weiterhin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(kein GraphQL)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Frage der Anforderungen!</a:t>
            </a:r>
          </a:p>
        </p:txBody>
      </p:sp>
    </p:spTree>
    <p:extLst>
      <p:ext uri="{BB962C8B-B14F-4D97-AF65-F5344CB8AC3E}">
        <p14:creationId xmlns:p14="http://schemas.microsoft.com/office/powerpoint/2010/main" val="28646178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8678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GraphQL eine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 Schnittstelle (API)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26573669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5036726"/>
            <a:ext cx="9906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Ende-zu-Ende Typsicherheit</a:t>
            </a:r>
            <a:endParaRPr lang="de-DE" sz="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49" y="4547608"/>
            <a:ext cx="2337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openingHours</a:t>
            </a:r>
            <a:r>
              <a:rPr lang="de-DE" sz="1100" dirty="0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27A6DAA-FF84-244A-A3EF-2493A1A74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196" y="303724"/>
            <a:ext cx="5017608" cy="424388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13220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und </a:t>
            </a:r>
            <a:r>
              <a:rPr lang="de-DE" dirty="0" err="1"/>
              <a:t>graphql</a:t>
            </a:r>
            <a:r>
              <a:rPr lang="de-DE" dirty="0"/>
              <a:t>-java-</a:t>
            </a:r>
            <a:r>
              <a:rPr lang="de-DE" dirty="0" err="1"/>
              <a:t>kickstart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 seit Anfang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u.a.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Low-Level API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Programmier-Sprachen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210470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9348992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415EE3-C09A-0E41-9075-0CFE9556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290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8371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068303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333339011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578585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1A27BB0-2B36-7640-A05E-0622F3589D6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1231709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544035"/>
            <a:ext cx="686114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int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684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58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Start: Alle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 Laufzeit: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0BD625C-E9CA-6640-AE8B-93AF2C10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6D5B0D-5768-A24C-85DA-023C82A13A07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2">
            <a:extLst>
              <a:ext uri="{FF2B5EF4-FFF2-40B4-BE49-F238E27FC236}">
                <a16:creationId xmlns:a16="http://schemas.microsoft.com/office/drawing/2014/main" id="{C7824B4E-962A-4E48-9B43-17C4CBB4C1E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96265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1231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3378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818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Probleme bei der 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Seiten-basierte Paginierung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97182645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342581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Sortierung wäre analog über eigene Felder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nicht mit der Mächtigkeit von SQL vergleichbar, bzw. muss selbst programmiert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 Security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Geschäftslogik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(Mit JEE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ähnlich)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&amp;&amp; #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newRating.userId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authentication.principal.id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13799496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16787871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50140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6889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298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5252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43507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72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react.schule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</a:t>
            </a:r>
            <a:r>
              <a:rPr lang="de-DE" sz="1600" cap="none" spc="100" dirty="0" err="1"/>
              <a:t>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14ED2-C9D5-B043-9170-92452C6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B74332-FB39-A541-8B1B-4302C5BC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631" y="154599"/>
            <a:ext cx="7030738" cy="569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792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23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Ersetzt weder Backend noch Datenbank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eine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Aus dieser API können sich Clients bedienen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77292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...aber, wenn man unbedingt möchte: GraphQL für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90827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Erfodert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ausprobieren und weitere Entwicklung verfolgen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9188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736170" y="4097864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cyberjug-graphql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4943</Words>
  <Application>Microsoft Macintosh PowerPoint</Application>
  <PresentationFormat>A4-Papier (210 x 297 mm)</PresentationFormat>
  <Paragraphs>1021</Paragraphs>
  <Slides>94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94</vt:i4>
      </vt:variant>
    </vt:vector>
  </HeadingPairs>
  <TitlesOfParts>
    <vt:vector size="10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CyberJUG | 22. September 2020 | @nilshartmann</vt:lpstr>
      <vt:lpstr>https://nilshartmann.net</vt:lpstr>
      <vt:lpstr>PowerPoint-Präsentation</vt:lpstr>
      <vt:lpstr>GraphQL</vt:lpstr>
      <vt:lpstr>GraphQL</vt:lpstr>
      <vt:lpstr>Twitter</vt:lpstr>
      <vt:lpstr>GitHub</vt:lpstr>
      <vt:lpstr>New York Times</vt:lpstr>
      <vt:lpstr>Source-Code: https://react.schule/graphql-java-example</vt:lpstr>
      <vt:lpstr>http://localhost:9000/</vt:lpstr>
      <vt:lpstr>PowerPoint-Präsentation</vt:lpstr>
      <vt:lpstr>BeerAdvisor Domaine</vt:lpstr>
      <vt:lpstr>Abfragen mit REST</vt:lpstr>
      <vt:lpstr>Abfragen mit REST</vt:lpstr>
      <vt:lpstr>Abfragen mit REST</vt:lpstr>
      <vt:lpstr>GraphQL Einsatzszenarien</vt:lpstr>
      <vt:lpstr>GraphQL Einsatzszenarien</vt:lpstr>
      <vt:lpstr>GraphQL Einsatzszenarien</vt:lpstr>
      <vt:lpstr>Daten Quellen</vt:lpstr>
      <vt:lpstr>Daten Quellen</vt:lpstr>
      <vt:lpstr>Teil 1: Abfragen und Schema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Caching</vt:lpstr>
      <vt:lpstr>Caching</vt:lpstr>
      <vt:lpstr>Caching</vt:lpstr>
      <vt:lpstr>Caching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Beispiel: VS Code</vt:lpstr>
      <vt:lpstr>Teil 2: Runtime-Umgebung (AKA: Eure Anwendung)</vt:lpstr>
      <vt:lpstr>Teil 2: Runtime-Umgebung (AKA: Eure Anwendung)</vt:lpstr>
      <vt:lpstr>GraphQL für Java-Anwendungen</vt:lpstr>
      <vt:lpstr>graphql-java und graphql-java-kickstart</vt:lpstr>
      <vt:lpstr>GraphQL für Java-Anwendungen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Daten ermittLUNG zur Laufzeit</vt:lpstr>
      <vt:lpstr>Data Fetcher für nicht-Root-Felder</vt:lpstr>
      <vt:lpstr>Data Fetcher für nicht-Root-Felder</vt:lpstr>
      <vt:lpstr>Alternative: graphql-java-tools</vt:lpstr>
      <vt:lpstr>Alternative: graphql-java-tools</vt:lpstr>
      <vt:lpstr>Alternative: graphql-java-tools</vt:lpstr>
      <vt:lpstr>Resolver</vt:lpstr>
      <vt:lpstr>Data Fetcher für nicht-Root-Felder</vt:lpstr>
      <vt:lpstr>PowerPoint-Präsentation</vt:lpstr>
      <vt:lpstr>Ausblick</vt:lpstr>
      <vt:lpstr>Ausblick</vt:lpstr>
      <vt:lpstr>Ausblick</vt:lpstr>
      <vt:lpstr>Implementierung</vt:lpstr>
      <vt:lpstr>Paginierung</vt:lpstr>
      <vt:lpstr>Paginierung</vt:lpstr>
      <vt:lpstr>Paginierung</vt:lpstr>
      <vt:lpstr>Security</vt:lpstr>
      <vt:lpstr>Security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</vt:lpstr>
      <vt:lpstr>PowerPoint-Präsentation</vt:lpstr>
      <vt:lpstr>GraphQL</vt:lpstr>
      <vt:lpstr>Ausblick</vt:lpstr>
      <vt:lpstr>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912</cp:revision>
  <cp:lastPrinted>2019-09-04T14:57:49Z</cp:lastPrinted>
  <dcterms:created xsi:type="dcterms:W3CDTF">2016-03-28T15:59:53Z</dcterms:created>
  <dcterms:modified xsi:type="dcterms:W3CDTF">2020-09-21T12:33:57Z</dcterms:modified>
</cp:coreProperties>
</file>

<file path=docProps/thumbnail.jpeg>
</file>